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7" r:id="rId3"/>
    <p:sldId id="447" r:id="rId4"/>
    <p:sldId id="292" r:id="rId5"/>
    <p:sldId id="290" r:id="rId6"/>
    <p:sldId id="280" r:id="rId7"/>
    <p:sldId id="510" r:id="rId8"/>
    <p:sldId id="511" r:id="rId9"/>
    <p:sldId id="515" r:id="rId10"/>
    <p:sldId id="517" r:id="rId11"/>
    <p:sldId id="518" r:id="rId12"/>
    <p:sldId id="516" r:id="rId13"/>
    <p:sldId id="513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